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1" d="100"/>
          <a:sy n="81" d="100"/>
        </p:scale>
        <p:origin x="-1664"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BC0365C-53D5-744F-91AC-8A96C52501CB}" type="datetimeFigureOut">
              <a:rPr lang="en-US" smtClean="0"/>
              <a:t>2/19/15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FD8C73-3F16-114B-9270-E701DFEB9CD2}" type="slidenum">
              <a:rPr lang="en-US" smtClean="0"/>
              <a:t>‹#›</a:t>
            </a:fld>
            <a:endParaRPr lang="en-US"/>
          </a:p>
        </p:txBody>
      </p:sp>
    </p:spTree>
    <p:extLst>
      <p:ext uri="{BB962C8B-B14F-4D97-AF65-F5344CB8AC3E}">
        <p14:creationId xmlns:p14="http://schemas.microsoft.com/office/powerpoint/2010/main" val="129021183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3FD8C73-3F16-114B-9270-E701DFEB9CD2}" type="slidenum">
              <a:rPr lang="en-US" smtClean="0"/>
              <a:t>2</a:t>
            </a:fld>
            <a:endParaRPr lang="en-US"/>
          </a:p>
        </p:txBody>
      </p:sp>
    </p:spTree>
    <p:extLst>
      <p:ext uri="{BB962C8B-B14F-4D97-AF65-F5344CB8AC3E}">
        <p14:creationId xmlns:p14="http://schemas.microsoft.com/office/powerpoint/2010/main" val="35617032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D382096-6F18-7A40-8F3B-E55245BA9C3D}" type="datetimeFigureOut">
              <a:rPr lang="en-US" smtClean="0"/>
              <a:t>2/19/15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A1D86-0118-4D46-9EDB-2CFA712F59B3}" type="slidenum">
              <a:rPr lang="en-US" smtClean="0"/>
              <a:t>‹#›</a:t>
            </a:fld>
            <a:endParaRPr lang="en-US"/>
          </a:p>
        </p:txBody>
      </p:sp>
    </p:spTree>
    <p:extLst>
      <p:ext uri="{BB962C8B-B14F-4D97-AF65-F5344CB8AC3E}">
        <p14:creationId xmlns:p14="http://schemas.microsoft.com/office/powerpoint/2010/main" val="569879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382096-6F18-7A40-8F3B-E55245BA9C3D}" type="datetimeFigureOut">
              <a:rPr lang="en-US" smtClean="0"/>
              <a:t>2/19/15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A1D86-0118-4D46-9EDB-2CFA712F59B3}" type="slidenum">
              <a:rPr lang="en-US" smtClean="0"/>
              <a:t>‹#›</a:t>
            </a:fld>
            <a:endParaRPr lang="en-US"/>
          </a:p>
        </p:txBody>
      </p:sp>
    </p:spTree>
    <p:extLst>
      <p:ext uri="{BB962C8B-B14F-4D97-AF65-F5344CB8AC3E}">
        <p14:creationId xmlns:p14="http://schemas.microsoft.com/office/powerpoint/2010/main" val="310457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382096-6F18-7A40-8F3B-E55245BA9C3D}" type="datetimeFigureOut">
              <a:rPr lang="en-US" smtClean="0"/>
              <a:t>2/19/15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A1D86-0118-4D46-9EDB-2CFA712F59B3}" type="slidenum">
              <a:rPr lang="en-US" smtClean="0"/>
              <a:t>‹#›</a:t>
            </a:fld>
            <a:endParaRPr lang="en-US"/>
          </a:p>
        </p:txBody>
      </p:sp>
    </p:spTree>
    <p:extLst>
      <p:ext uri="{BB962C8B-B14F-4D97-AF65-F5344CB8AC3E}">
        <p14:creationId xmlns:p14="http://schemas.microsoft.com/office/powerpoint/2010/main" val="2502088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382096-6F18-7A40-8F3B-E55245BA9C3D}" type="datetimeFigureOut">
              <a:rPr lang="en-US" smtClean="0"/>
              <a:t>2/19/15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A1D86-0118-4D46-9EDB-2CFA712F59B3}" type="slidenum">
              <a:rPr lang="en-US" smtClean="0"/>
              <a:t>‹#›</a:t>
            </a:fld>
            <a:endParaRPr lang="en-US"/>
          </a:p>
        </p:txBody>
      </p:sp>
    </p:spTree>
    <p:extLst>
      <p:ext uri="{BB962C8B-B14F-4D97-AF65-F5344CB8AC3E}">
        <p14:creationId xmlns:p14="http://schemas.microsoft.com/office/powerpoint/2010/main" val="1310883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382096-6F18-7A40-8F3B-E55245BA9C3D}" type="datetimeFigureOut">
              <a:rPr lang="en-US" smtClean="0"/>
              <a:t>2/19/15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A1D86-0118-4D46-9EDB-2CFA712F59B3}" type="slidenum">
              <a:rPr lang="en-US" smtClean="0"/>
              <a:t>‹#›</a:t>
            </a:fld>
            <a:endParaRPr lang="en-US"/>
          </a:p>
        </p:txBody>
      </p:sp>
    </p:spTree>
    <p:extLst>
      <p:ext uri="{BB962C8B-B14F-4D97-AF65-F5344CB8AC3E}">
        <p14:creationId xmlns:p14="http://schemas.microsoft.com/office/powerpoint/2010/main" val="1201489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D382096-6F18-7A40-8F3B-E55245BA9C3D}" type="datetimeFigureOut">
              <a:rPr lang="en-US" smtClean="0"/>
              <a:t>2/19/15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DA1D86-0118-4D46-9EDB-2CFA712F59B3}" type="slidenum">
              <a:rPr lang="en-US" smtClean="0"/>
              <a:t>‹#›</a:t>
            </a:fld>
            <a:endParaRPr lang="en-US"/>
          </a:p>
        </p:txBody>
      </p:sp>
    </p:spTree>
    <p:extLst>
      <p:ext uri="{BB962C8B-B14F-4D97-AF65-F5344CB8AC3E}">
        <p14:creationId xmlns:p14="http://schemas.microsoft.com/office/powerpoint/2010/main" val="395110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D382096-6F18-7A40-8F3B-E55245BA9C3D}" type="datetimeFigureOut">
              <a:rPr lang="en-US" smtClean="0"/>
              <a:t>2/19/15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DA1D86-0118-4D46-9EDB-2CFA712F59B3}" type="slidenum">
              <a:rPr lang="en-US" smtClean="0"/>
              <a:t>‹#›</a:t>
            </a:fld>
            <a:endParaRPr lang="en-US"/>
          </a:p>
        </p:txBody>
      </p:sp>
    </p:spTree>
    <p:extLst>
      <p:ext uri="{BB962C8B-B14F-4D97-AF65-F5344CB8AC3E}">
        <p14:creationId xmlns:p14="http://schemas.microsoft.com/office/powerpoint/2010/main" val="2862653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D382096-6F18-7A40-8F3B-E55245BA9C3D}" type="datetimeFigureOut">
              <a:rPr lang="en-US" smtClean="0"/>
              <a:t>2/19/15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DA1D86-0118-4D46-9EDB-2CFA712F59B3}" type="slidenum">
              <a:rPr lang="en-US" smtClean="0"/>
              <a:t>‹#›</a:t>
            </a:fld>
            <a:endParaRPr lang="en-US"/>
          </a:p>
        </p:txBody>
      </p:sp>
    </p:spTree>
    <p:extLst>
      <p:ext uri="{BB962C8B-B14F-4D97-AF65-F5344CB8AC3E}">
        <p14:creationId xmlns:p14="http://schemas.microsoft.com/office/powerpoint/2010/main" val="2954170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382096-6F18-7A40-8F3B-E55245BA9C3D}" type="datetimeFigureOut">
              <a:rPr lang="en-US" smtClean="0"/>
              <a:t>2/19/15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DA1D86-0118-4D46-9EDB-2CFA712F59B3}" type="slidenum">
              <a:rPr lang="en-US" smtClean="0"/>
              <a:t>‹#›</a:t>
            </a:fld>
            <a:endParaRPr lang="en-US"/>
          </a:p>
        </p:txBody>
      </p:sp>
    </p:spTree>
    <p:extLst>
      <p:ext uri="{BB962C8B-B14F-4D97-AF65-F5344CB8AC3E}">
        <p14:creationId xmlns:p14="http://schemas.microsoft.com/office/powerpoint/2010/main" val="14171091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382096-6F18-7A40-8F3B-E55245BA9C3D}" type="datetimeFigureOut">
              <a:rPr lang="en-US" smtClean="0"/>
              <a:t>2/19/15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DA1D86-0118-4D46-9EDB-2CFA712F59B3}" type="slidenum">
              <a:rPr lang="en-US" smtClean="0"/>
              <a:t>‹#›</a:t>
            </a:fld>
            <a:endParaRPr lang="en-US"/>
          </a:p>
        </p:txBody>
      </p:sp>
    </p:spTree>
    <p:extLst>
      <p:ext uri="{BB962C8B-B14F-4D97-AF65-F5344CB8AC3E}">
        <p14:creationId xmlns:p14="http://schemas.microsoft.com/office/powerpoint/2010/main" val="881586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382096-6F18-7A40-8F3B-E55245BA9C3D}" type="datetimeFigureOut">
              <a:rPr lang="en-US" smtClean="0"/>
              <a:t>2/19/15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DA1D86-0118-4D46-9EDB-2CFA712F59B3}" type="slidenum">
              <a:rPr lang="en-US" smtClean="0"/>
              <a:t>‹#›</a:t>
            </a:fld>
            <a:endParaRPr lang="en-US"/>
          </a:p>
        </p:txBody>
      </p:sp>
    </p:spTree>
    <p:extLst>
      <p:ext uri="{BB962C8B-B14F-4D97-AF65-F5344CB8AC3E}">
        <p14:creationId xmlns:p14="http://schemas.microsoft.com/office/powerpoint/2010/main" val="231370794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382096-6F18-7A40-8F3B-E55245BA9C3D}" type="datetimeFigureOut">
              <a:rPr lang="en-US" smtClean="0"/>
              <a:t>2/19/15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DA1D86-0118-4D46-9EDB-2CFA712F59B3}" type="slidenum">
              <a:rPr lang="en-US" smtClean="0"/>
              <a:t>‹#›</a:t>
            </a:fld>
            <a:endParaRPr lang="en-US"/>
          </a:p>
        </p:txBody>
      </p:sp>
    </p:spTree>
    <p:extLst>
      <p:ext uri="{BB962C8B-B14F-4D97-AF65-F5344CB8AC3E}">
        <p14:creationId xmlns:p14="http://schemas.microsoft.com/office/powerpoint/2010/main" val="31175642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jpg"/><Relationship Id="rId5" Type="http://schemas.openxmlformats.org/officeDocument/2006/relationships/image" Target="../media/image5.jpg"/><Relationship Id="rId6"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oryan@dpsk12.net" TargetMode="External"/><Relationship Id="rId3" Type="http://schemas.openxmlformats.org/officeDocument/2006/relationships/hyperlink" Target="mailto:emily_oryan@dpsk12.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Media Arts II</a:t>
            </a:r>
            <a:endParaRPr lang="en-US" dirty="0"/>
          </a:p>
        </p:txBody>
      </p:sp>
      <p:sp>
        <p:nvSpPr>
          <p:cNvPr id="3" name="Subtitle 2"/>
          <p:cNvSpPr>
            <a:spLocks noGrp="1"/>
          </p:cNvSpPr>
          <p:nvPr>
            <p:ph type="subTitle" idx="1"/>
          </p:nvPr>
        </p:nvSpPr>
        <p:spPr/>
        <p:txBody>
          <a:bodyPr/>
          <a:lstStyle/>
          <a:p>
            <a:r>
              <a:rPr lang="en-US" dirty="0" smtClean="0"/>
              <a:t>Sorry guys, but I feel like death….however, you have a deadline TODAY.</a:t>
            </a:r>
            <a:endParaRPr lang="en-US" dirty="0"/>
          </a:p>
        </p:txBody>
      </p:sp>
    </p:spTree>
    <p:extLst>
      <p:ext uri="{BB962C8B-B14F-4D97-AF65-F5344CB8AC3E}">
        <p14:creationId xmlns:p14="http://schemas.microsoft.com/office/powerpoint/2010/main" val="1227050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Look on the website if you don’t believe me</a:t>
            </a:r>
            <a:endParaRPr lang="en-US" dirty="0"/>
          </a:p>
        </p:txBody>
      </p:sp>
      <p:pic>
        <p:nvPicPr>
          <p:cNvPr id="4" name="Content Placeholder 3" descr="Screen Shot 2015-02-19 at 10.28.54 AM.png"/>
          <p:cNvPicPr>
            <a:picLocks noGrp="1" noChangeAspect="1"/>
          </p:cNvPicPr>
          <p:nvPr>
            <p:ph idx="1"/>
          </p:nvPr>
        </p:nvPicPr>
        <p:blipFill rotWithShape="1">
          <a:blip r:embed="rId3">
            <a:extLst>
              <a:ext uri="{28A0092B-C50C-407E-A947-70E740481C1C}">
                <a14:useLocalDpi xmlns:a14="http://schemas.microsoft.com/office/drawing/2010/main" val="0"/>
              </a:ext>
            </a:extLst>
          </a:blip>
          <a:srcRect l="14439" t="6003" r="11016" b="14164"/>
          <a:stretch/>
        </p:blipFill>
        <p:spPr>
          <a:xfrm>
            <a:off x="1430845" y="1600201"/>
            <a:ext cx="6134753" cy="4106228"/>
          </a:xfrm>
        </p:spPr>
      </p:pic>
    </p:spTree>
    <p:extLst>
      <p:ext uri="{BB962C8B-B14F-4D97-AF65-F5344CB8AC3E}">
        <p14:creationId xmlns:p14="http://schemas.microsoft.com/office/powerpoint/2010/main" val="3582456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Here is what you turn in:</a:t>
            </a:r>
            <a:endParaRPr lang="en-US" dirty="0"/>
          </a:p>
        </p:txBody>
      </p:sp>
      <p:sp>
        <p:nvSpPr>
          <p:cNvPr id="3" name="Content Placeholder 2"/>
          <p:cNvSpPr>
            <a:spLocks noGrp="1"/>
          </p:cNvSpPr>
          <p:nvPr>
            <p:ph idx="1"/>
          </p:nvPr>
        </p:nvSpPr>
        <p:spPr/>
        <p:txBody>
          <a:bodyPr>
            <a:normAutofit lnSpcReduction="10000"/>
          </a:bodyPr>
          <a:lstStyle/>
          <a:p>
            <a:r>
              <a:rPr lang="en-US" dirty="0" smtClean="0"/>
              <a:t>Your new and finished 2</a:t>
            </a:r>
            <a:r>
              <a:rPr lang="en-US" baseline="30000" dirty="0" smtClean="0"/>
              <a:t>nd</a:t>
            </a:r>
            <a:r>
              <a:rPr lang="en-US" dirty="0" smtClean="0"/>
              <a:t> project!</a:t>
            </a:r>
          </a:p>
          <a:p>
            <a:r>
              <a:rPr lang="en-US" dirty="0" smtClean="0"/>
              <a:t>One page of research on the artist that has inspired you, including (through writing) how they inspired you…use of vocab here is important, their life, culture and meaning of their work.</a:t>
            </a:r>
          </a:p>
          <a:p>
            <a:r>
              <a:rPr lang="en-US" dirty="0" smtClean="0"/>
              <a:t>One page of compositional and medium experimentation. Where and what did you use?</a:t>
            </a:r>
            <a:endParaRPr lang="en-US" dirty="0"/>
          </a:p>
        </p:txBody>
      </p:sp>
    </p:spTree>
    <p:extLst>
      <p:ext uri="{BB962C8B-B14F-4D97-AF65-F5344CB8AC3E}">
        <p14:creationId xmlns:p14="http://schemas.microsoft.com/office/powerpoint/2010/main" val="33921577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Let’s review that in case you weren’t listening…</a:t>
            </a:r>
            <a:endParaRPr lang="en-US" dirty="0"/>
          </a:p>
        </p:txBody>
      </p:sp>
      <p:sp>
        <p:nvSpPr>
          <p:cNvPr id="3" name="Content Placeholder 2"/>
          <p:cNvSpPr>
            <a:spLocks noGrp="1"/>
          </p:cNvSpPr>
          <p:nvPr>
            <p:ph idx="1"/>
          </p:nvPr>
        </p:nvSpPr>
        <p:spPr>
          <a:xfrm>
            <a:off x="457200" y="1600200"/>
            <a:ext cx="3423970" cy="4525963"/>
          </a:xfrm>
        </p:spPr>
        <p:txBody>
          <a:bodyPr>
            <a:normAutofit lnSpcReduction="10000"/>
          </a:bodyPr>
          <a:lstStyle/>
          <a:p>
            <a:r>
              <a:rPr lang="en-US" dirty="0" smtClean="0"/>
              <a:t>Project.</a:t>
            </a:r>
          </a:p>
          <a:p>
            <a:r>
              <a:rPr lang="en-US" dirty="0" smtClean="0"/>
              <a:t>Artists Research (sketchbook/1 </a:t>
            </a:r>
            <a:r>
              <a:rPr lang="en-US" dirty="0" err="1" smtClean="0"/>
              <a:t>pg</a:t>
            </a:r>
            <a:r>
              <a:rPr lang="en-US" dirty="0" smtClean="0"/>
              <a:t>)</a:t>
            </a:r>
          </a:p>
          <a:p>
            <a:r>
              <a:rPr lang="en-US" dirty="0" smtClean="0"/>
              <a:t>Medium and Compositional experimentation (sketchbook/1 </a:t>
            </a:r>
            <a:r>
              <a:rPr lang="en-US" dirty="0" err="1" smtClean="0"/>
              <a:t>pg</a:t>
            </a:r>
            <a:r>
              <a:rPr lang="en-US" dirty="0" smtClean="0"/>
              <a:t>)</a:t>
            </a:r>
            <a:endParaRPr lang="en-US" dirty="0"/>
          </a:p>
        </p:txBody>
      </p:sp>
      <p:pic>
        <p:nvPicPr>
          <p:cNvPr id="4" name="Picture 3" descr="transperant woman los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2109" y="974102"/>
            <a:ext cx="2368427" cy="2245826"/>
          </a:xfrm>
          <a:prstGeom prst="rect">
            <a:avLst/>
          </a:prstGeom>
        </p:spPr>
      </p:pic>
      <p:pic>
        <p:nvPicPr>
          <p:cNvPr id="5" name="Picture 4" descr="compositional studi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4999" y="4686786"/>
            <a:ext cx="1559407" cy="2079209"/>
          </a:xfrm>
          <a:prstGeom prst="rect">
            <a:avLst/>
          </a:prstGeom>
        </p:spPr>
      </p:pic>
      <p:pic>
        <p:nvPicPr>
          <p:cNvPr id="6" name="Picture 5" descr="research ex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13430" y="2364184"/>
            <a:ext cx="2849927" cy="2125828"/>
          </a:xfrm>
          <a:prstGeom prst="rect">
            <a:avLst/>
          </a:prstGeom>
        </p:spPr>
      </p:pic>
      <p:pic>
        <p:nvPicPr>
          <p:cNvPr id="7" name="Picture 6" descr="research ex 2.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47787" y="1847056"/>
            <a:ext cx="1594720" cy="2190573"/>
          </a:xfrm>
          <a:prstGeom prst="rect">
            <a:avLst/>
          </a:prstGeom>
        </p:spPr>
      </p:pic>
      <p:pic>
        <p:nvPicPr>
          <p:cNvPr id="8" name="Picture 7" descr="insect-fashion-design.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92109" y="4211320"/>
            <a:ext cx="1923147" cy="2579460"/>
          </a:xfrm>
          <a:prstGeom prst="rect">
            <a:avLst/>
          </a:prstGeom>
        </p:spPr>
      </p:pic>
      <p:cxnSp>
        <p:nvCxnSpPr>
          <p:cNvPr id="10" name="Straight Arrow Connector 9"/>
          <p:cNvCxnSpPr/>
          <p:nvPr/>
        </p:nvCxnSpPr>
        <p:spPr>
          <a:xfrm flipV="1">
            <a:off x="2414361" y="1417638"/>
            <a:ext cx="4528146" cy="42941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1912676" y="3219928"/>
            <a:ext cx="239868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2179196" y="5519328"/>
            <a:ext cx="3168591" cy="3919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3417732" y="5111650"/>
            <a:ext cx="3919417" cy="23519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0399416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Turn in sketchbook in 6</a:t>
            </a:r>
            <a:r>
              <a:rPr lang="en-US" baseline="30000" dirty="0" smtClean="0"/>
              <a:t>th</a:t>
            </a:r>
            <a:r>
              <a:rPr lang="en-US" dirty="0" smtClean="0"/>
              <a:t> period drawer behind my desk</a:t>
            </a:r>
            <a:endParaRPr lang="en-US" dirty="0"/>
          </a:p>
        </p:txBody>
      </p:sp>
      <p:sp>
        <p:nvSpPr>
          <p:cNvPr id="3" name="Content Placeholder 2"/>
          <p:cNvSpPr>
            <a:spLocks noGrp="1"/>
          </p:cNvSpPr>
          <p:nvPr>
            <p:ph idx="1"/>
          </p:nvPr>
        </p:nvSpPr>
        <p:spPr/>
        <p:txBody>
          <a:bodyPr/>
          <a:lstStyle/>
          <a:p>
            <a:r>
              <a:rPr lang="en-US" dirty="0" smtClean="0"/>
              <a:t>Put projects on top of light table, with your name on the back. All digital work can be emailed to me. </a:t>
            </a:r>
            <a:r>
              <a:rPr lang="en-US" dirty="0" smtClean="0">
                <a:hlinkClick r:id="rId2"/>
              </a:rPr>
              <a:t>eoryan@dpsk12.net</a:t>
            </a:r>
            <a:r>
              <a:rPr lang="en-US" dirty="0" smtClean="0"/>
              <a:t> or </a:t>
            </a:r>
            <a:r>
              <a:rPr lang="en-US" err="1" smtClean="0">
                <a:hlinkClick r:id="rId3"/>
              </a:rPr>
              <a:t>emily_oryan</a:t>
            </a:r>
            <a:r>
              <a:rPr lang="en-US" smtClean="0">
                <a:hlinkClick r:id="rId3"/>
              </a:rPr>
              <a:t>@dpsk12.org</a:t>
            </a:r>
            <a:endParaRPr lang="en-US" smtClean="0"/>
          </a:p>
          <a:p>
            <a:endParaRPr lang="en-US"/>
          </a:p>
        </p:txBody>
      </p:sp>
    </p:spTree>
    <p:extLst>
      <p:ext uri="{BB962C8B-B14F-4D97-AF65-F5344CB8AC3E}">
        <p14:creationId xmlns:p14="http://schemas.microsoft.com/office/powerpoint/2010/main" val="1452782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TotalTime>
  <Words>173</Words>
  <Application>Microsoft Macintosh PowerPoint</Application>
  <PresentationFormat>On-screen Show (4:3)</PresentationFormat>
  <Paragraphs>14</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Media Arts II</vt:lpstr>
      <vt:lpstr>Look on the website if you don’t believe me</vt:lpstr>
      <vt:lpstr>Here is what you turn in:</vt:lpstr>
      <vt:lpstr>Let’s review that in case you weren’t listening…</vt:lpstr>
      <vt:lpstr>Turn in sketchbook in 6th period drawer behind my desk</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Media Arts II</dc:title>
  <dc:creator>Emily O'Ryan</dc:creator>
  <cp:lastModifiedBy>Emily O'Ryan</cp:lastModifiedBy>
  <cp:revision>2</cp:revision>
  <dcterms:created xsi:type="dcterms:W3CDTF">2015-02-19T17:29:09Z</dcterms:created>
  <dcterms:modified xsi:type="dcterms:W3CDTF">2015-02-19T17:39:55Z</dcterms:modified>
</cp:coreProperties>
</file>